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2" r:id="rId4"/>
    <p:sldId id="259" r:id="rId5"/>
    <p:sldId id="257" r:id="rId6"/>
    <p:sldId id="260" r:id="rId7"/>
    <p:sldId id="261" r:id="rId8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37" autoAdjust="0"/>
    <p:restoredTop sz="94660"/>
  </p:normalViewPr>
  <p:slideViewPr>
    <p:cSldViewPr snapToGrid="0">
      <p:cViewPr varScale="1">
        <p:scale>
          <a:sx n="66" d="100"/>
          <a:sy n="66" d="100"/>
        </p:scale>
        <p:origin x="504" y="1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49BCF8-2903-465B-9464-168502B43C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76140EC-D037-4AF2-AC7A-5EAC3AC307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881345E-3449-41E5-B5CF-936BEDCFA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67221-A5D2-461F-A207-6C75470EA02A}" type="datetimeFigureOut">
              <a:rPr lang="es-CO" smtClean="0"/>
              <a:t>3/09/2019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2A50F65-3B01-442B-9B74-9B619F3DC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2CBD2C-E665-4B0D-9C4D-FBBC86CB2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CFABF-E189-47A3-8DA1-A67B57F5329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84162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D04BA8-FC14-4D4D-8CD8-1EA7F8FD9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D0F8CFC-76E0-4EFE-8FB7-70FD6F5387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260AA2A-8180-4FD9-BABA-5EB345B97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67221-A5D2-461F-A207-6C75470EA02A}" type="datetimeFigureOut">
              <a:rPr lang="es-CO" smtClean="0"/>
              <a:t>3/09/2019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C6CA79-88FE-417C-99FE-74BAD4D06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214863D-0039-4B50-8AD4-15D987135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CFABF-E189-47A3-8DA1-A67B57F5329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51290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8E497B-F9E2-4E44-85E7-D61335374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D7F480B-E836-4471-8573-C378183531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3E98C1-5EC4-4F0F-8C69-ACAE1C372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67221-A5D2-461F-A207-6C75470EA02A}" type="datetimeFigureOut">
              <a:rPr lang="es-CO" smtClean="0"/>
              <a:t>3/09/2019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F6D2635-2658-45C0-8022-850867F26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D04E788-561D-4FC8-BDEE-F640D3C9E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CFABF-E189-47A3-8DA1-A67B57F5329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6605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D49B71-F354-4630-B312-97BE17052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C54F231-251F-4477-AED8-23BF8265B2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AE435A8-A3AD-4202-B3A7-FD5A6D3FBE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8E4523D-7D30-4AFB-B581-4014FBAF7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67221-A5D2-461F-A207-6C75470EA02A}" type="datetimeFigureOut">
              <a:rPr lang="es-CO" smtClean="0"/>
              <a:t>3/09/2019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8A1E9C7-A96D-4B6F-B98D-FB132C52C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A353BC2-15EB-4AB7-BD09-CB3ACC3FC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CFABF-E189-47A3-8DA1-A67B57F5329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23191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9C6D99-3A9D-49C4-A0B1-C5CDF389D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D05B33-DB85-4804-81BD-75C04EA0D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5C3C920-C83D-454F-B10B-72FADFAA1C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9443182-C995-4085-9964-4D5BB9AB47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9CBAF58-919E-413C-974D-6ACB49A1F7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ABD90E9-80F3-4371-9C4B-BC45E35DC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67221-A5D2-461F-A207-6C75470EA02A}" type="datetimeFigureOut">
              <a:rPr lang="es-CO" smtClean="0"/>
              <a:t>3/09/2019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C324373-8F27-4B32-95BA-D6D1DC51B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40AEF81-271B-48A2-89E6-6A2A28F3F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CFABF-E189-47A3-8DA1-A67B57F5329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60145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661B54-B65D-4298-B6D6-A891B25F6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53EF4BD-9B9A-42BF-9D36-667EBE496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67221-A5D2-461F-A207-6C75470EA02A}" type="datetimeFigureOut">
              <a:rPr lang="es-CO" smtClean="0"/>
              <a:t>3/09/2019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6270154-DBAB-4DE7-83D9-A544CBB2E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C9C122E-F1A7-41D0-ACEC-1EA4113FD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CFABF-E189-47A3-8DA1-A67B57F5329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52437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CD35570-F7F9-401E-9E23-6AD53A2F6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67221-A5D2-461F-A207-6C75470EA02A}" type="datetimeFigureOut">
              <a:rPr lang="es-CO" smtClean="0"/>
              <a:t>3/09/2019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0F054BA-F767-4DB1-9B02-87DDBC783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124E07E-7B57-456E-8926-6B1DC8507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CFABF-E189-47A3-8DA1-A67B57F5329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12611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78AD31-6FF7-4A36-833C-2BB6F9610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8110853-E5EB-4CEC-9FD2-3F3B3F2D0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B7FA672-9ECF-451F-8897-58E46B1844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97B6F4D-5EB4-4483-97AE-8A9FDAA56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67221-A5D2-461F-A207-6C75470EA02A}" type="datetimeFigureOut">
              <a:rPr lang="es-CO" smtClean="0"/>
              <a:t>3/09/2019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D64260E-4455-45E8-B2C0-66533EDF3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4063E35-173B-44D5-B612-94CDFF586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CFABF-E189-47A3-8DA1-A67B57F5329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00511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CBE437-E4A6-4F0F-8736-5EF4A5E79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61B9A7C-6982-41FE-95D3-6457684F84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866E54F-66E6-4D9E-ACEB-3EBE4346C2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9E4A3D-A75E-4D15-8B13-7C1CE8A96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67221-A5D2-461F-A207-6C75470EA02A}" type="datetimeFigureOut">
              <a:rPr lang="es-CO" smtClean="0"/>
              <a:t>3/09/2019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7812C0F-8671-4F3C-9FB1-20B5C7DE5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DD21D2E-79F1-43FE-B128-9F0D97577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CFABF-E189-47A3-8DA1-A67B57F5329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23511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414600-1372-4E92-B261-31C01FE17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1B7B927-2A45-446B-A52D-473256E891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13E60E2-EAAA-481E-89AC-F547F2573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67221-A5D2-461F-A207-6C75470EA02A}" type="datetimeFigureOut">
              <a:rPr lang="es-CO" smtClean="0"/>
              <a:t>3/09/2019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93476EE-D25D-4E8F-BFCF-B19591CD1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DC888F-7035-49AC-9FDB-77A4FE735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CFABF-E189-47A3-8DA1-A67B57F5329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99272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2E4DB21-509A-4DB7-A8B3-5D070A8122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9D119AD-8EA8-40DB-8BDD-BDE663E396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789319D-3F53-4B93-97A0-921BD27C0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67221-A5D2-461F-A207-6C75470EA02A}" type="datetimeFigureOut">
              <a:rPr lang="es-CO" smtClean="0"/>
              <a:t>3/09/2019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B6C8AD-369A-4618-8606-4CE1D122D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721A774-395A-4AE4-A485-C388235CE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CFABF-E189-47A3-8DA1-A67B57F5329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45803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132DABF-3EAB-45D0-A712-09563E1AF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6E27C09-9B21-4563-890B-4F19A32AF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D12046-5E2F-4A8E-960C-AD211D961F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667221-A5D2-461F-A207-6C75470EA02A}" type="datetimeFigureOut">
              <a:rPr lang="es-CO" smtClean="0"/>
              <a:t>3/09/2019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A04A8F-9E53-4568-AB6C-2B333EECE0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4AACB5B-BC41-41B3-996D-6CDDCA3A57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1CFABF-E189-47A3-8DA1-A67B57F5329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01905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415D64F-0B79-4D88-A341-578D560CA7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024"/>
            <a:ext cx="12192001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CEEBC1A-E8E5-4DD6-9939-0F4DF0D3A8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4876" y="5842822"/>
            <a:ext cx="9144000" cy="918154"/>
          </a:xfrm>
        </p:spPr>
        <p:txBody>
          <a:bodyPr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l"/>
            <a:r>
              <a:rPr lang="es-CO" b="1" dirty="0">
                <a:ln/>
                <a:solidFill>
                  <a:schemeClr val="accent4"/>
                </a:solidFill>
              </a:rPr>
              <a:t>LA ELIPSE</a:t>
            </a:r>
          </a:p>
        </p:txBody>
      </p:sp>
    </p:spTree>
    <p:extLst>
      <p:ext uri="{BB962C8B-B14F-4D97-AF65-F5344CB8AC3E}">
        <p14:creationId xmlns:p14="http://schemas.microsoft.com/office/powerpoint/2010/main" val="75914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2A3E600F-5A0A-477A-9AA6-2A90F9736C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86528" cy="6893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2969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C403933-14AC-4622-876A-02AB11776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915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053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1650497-4A7B-4DF0-ACB0-94296DCBFA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7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183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FCDA9AF-5242-40D2-9B42-9E98F709A3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964" y="86810"/>
            <a:ext cx="7462128" cy="6771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937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6289F85-151B-47AC-B804-F0F4554A8C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99" y="776287"/>
            <a:ext cx="11381219" cy="4825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671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8D2AE60-7B4C-4D02-B25F-D97296306F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450" y="268105"/>
            <a:ext cx="4378425" cy="6321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662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</Words>
  <Application>Microsoft Office PowerPoint</Application>
  <PresentationFormat>Panorámica</PresentationFormat>
  <Paragraphs>1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de Office</vt:lpstr>
      <vt:lpstr>LA ELIPSE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PARÁBOLA</dc:title>
  <dc:creator>addy lizarazo</dc:creator>
  <cp:lastModifiedBy>addy lizarazo</cp:lastModifiedBy>
  <cp:revision>4</cp:revision>
  <dcterms:created xsi:type="dcterms:W3CDTF">2019-08-15T23:29:18Z</dcterms:created>
  <dcterms:modified xsi:type="dcterms:W3CDTF">2019-09-03T09:52:08Z</dcterms:modified>
</cp:coreProperties>
</file>